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4" r:id="rId9"/>
    <p:sldId id="265" r:id="rId10"/>
    <p:sldId id="26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742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551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8963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31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3355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113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74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230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521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70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1563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8A96F-0797-4A92-97B3-14C0055EC511}" type="datetimeFigureOut">
              <a:rPr lang="zh-CN" altLang="en-US" smtClean="0"/>
              <a:t>2023/3/4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6FEE4-CB03-48E2-804B-A96FFB89E2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5163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0271"/>
            <a:ext cx="12192000" cy="513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968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4070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181"/>
            <a:ext cx="12192000" cy="656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28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95587" cy="327953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3555" y="3859824"/>
            <a:ext cx="8177659" cy="299817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30362" y="5196254"/>
            <a:ext cx="2242038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全局表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335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91" y="862270"/>
            <a:ext cx="5407271" cy="273447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60485" y="386862"/>
            <a:ext cx="240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创建数据库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976" y="874105"/>
            <a:ext cx="6057230" cy="241421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893778" y="416169"/>
            <a:ext cx="240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创建数据表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7372" y="3340690"/>
            <a:ext cx="3611074" cy="108874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488" y="4283930"/>
            <a:ext cx="5208344" cy="2264873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855677" y="4651131"/>
            <a:ext cx="3314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根据</a:t>
            </a:r>
            <a:r>
              <a:rPr lang="en-US" altLang="zh-CN" dirty="0" err="1" smtClean="0"/>
              <a:t>user_id</a:t>
            </a:r>
            <a:r>
              <a:rPr lang="zh-CN" altLang="en-US" dirty="0" smtClean="0"/>
              <a:t>进行分库</a:t>
            </a:r>
            <a:endParaRPr lang="en-US" altLang="zh-CN" dirty="0" smtClean="0"/>
          </a:p>
          <a:p>
            <a:r>
              <a:rPr lang="zh-CN" altLang="en-US" dirty="0" smtClean="0"/>
              <a:t>根据</a:t>
            </a:r>
            <a:r>
              <a:rPr lang="en-US" altLang="zh-CN" dirty="0" smtClean="0"/>
              <a:t>id</a:t>
            </a:r>
            <a:r>
              <a:rPr lang="zh-CN" altLang="en-US" dirty="0" smtClean="0"/>
              <a:t>进行分表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5746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31" y="604006"/>
            <a:ext cx="8458200" cy="279734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34107" y="175846"/>
            <a:ext cx="2540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配置数据源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969" y="3841873"/>
            <a:ext cx="7627694" cy="185828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66699" y="3449516"/>
            <a:ext cx="2540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配置分片规则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7867" y="5490058"/>
            <a:ext cx="5873629" cy="12079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078410" y="5093673"/>
            <a:ext cx="2540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配置分片策略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0727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94" y="773356"/>
            <a:ext cx="5180867" cy="211170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82045" y="263741"/>
            <a:ext cx="24642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Sharding-JDBC的全局表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29" y="3421305"/>
            <a:ext cx="8243888" cy="290569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89084" y="3024554"/>
            <a:ext cx="294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配置全局</a:t>
            </a:r>
            <a:r>
              <a:rPr lang="zh-CN" altLang="en-US" dirty="0" smtClean="0"/>
              <a:t>表数据源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3893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36978" y="184611"/>
            <a:ext cx="22333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Sharding-JDBC的子表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05" y="572966"/>
            <a:ext cx="5614988" cy="177381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608" y="535964"/>
            <a:ext cx="4038600" cy="19526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355" y="4710841"/>
            <a:ext cx="5934808" cy="204450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0146" y="4229100"/>
            <a:ext cx="294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配置子表</a:t>
            </a:r>
            <a:r>
              <a:rPr lang="zh-CN" altLang="en-US" dirty="0" smtClean="0"/>
              <a:t>数据源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339861" y="2807677"/>
            <a:ext cx="294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Id </a:t>
            </a:r>
            <a:r>
              <a:rPr lang="zh-CN" altLang="en-US" dirty="0" smtClean="0"/>
              <a:t>与 </a:t>
            </a:r>
            <a:r>
              <a:rPr lang="en-US" altLang="zh-CN" dirty="0" err="1" smtClean="0"/>
              <a:t>order_id</a:t>
            </a:r>
            <a:r>
              <a:rPr lang="en-US" altLang="zh-CN" dirty="0" smtClean="0"/>
              <a:t> </a:t>
            </a:r>
            <a:r>
              <a:rPr lang="zh-CN" altLang="en-US" dirty="0" smtClean="0"/>
              <a:t>绑定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880" y="1086215"/>
            <a:ext cx="5624512" cy="14919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385" y="2660406"/>
            <a:ext cx="4791075" cy="14668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44991" y="5342570"/>
            <a:ext cx="6847009" cy="137402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491654" y="4785946"/>
            <a:ext cx="294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配置子</a:t>
            </a:r>
            <a:r>
              <a:rPr lang="zh-CN" altLang="en-US" dirty="0" smtClean="0"/>
              <a:t>表分片规则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3285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3199" y="316495"/>
            <a:ext cx="26950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Sharding-JDBC的读写分离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487" y="1145930"/>
            <a:ext cx="5429983" cy="24753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0485" y="720969"/>
            <a:ext cx="1784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配置从数据源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614" y="1127248"/>
            <a:ext cx="5743934" cy="145768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394938" y="635977"/>
            <a:ext cx="2300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配置分段数据源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409" y="4230933"/>
            <a:ext cx="5528529" cy="110067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66345" y="3751384"/>
            <a:ext cx="2300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配置分段策略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6631" y="3337047"/>
            <a:ext cx="2743200" cy="273367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664568" y="2927837"/>
            <a:ext cx="2300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测试方法输出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0591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859" y="682505"/>
            <a:ext cx="6905625" cy="2245272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73199" y="316495"/>
            <a:ext cx="53011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Sharding-JDBC的读写</a:t>
            </a:r>
            <a:r>
              <a:rPr lang="zh-CN" altLang="en-US" dirty="0" smtClean="0"/>
              <a:t>分离（</a:t>
            </a:r>
            <a:r>
              <a:rPr lang="en-US" altLang="zh-CN" dirty="0" smtClean="0"/>
              <a:t>Spring</a:t>
            </a:r>
            <a:r>
              <a:rPr lang="zh-CN" altLang="en-US" dirty="0" smtClean="0"/>
              <a:t>配置）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108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79</Words>
  <Application>Microsoft Office PowerPoint</Application>
  <PresentationFormat>宽屏</PresentationFormat>
  <Paragraphs>20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Microsoft 帐户</cp:lastModifiedBy>
  <cp:revision>45</cp:revision>
  <dcterms:created xsi:type="dcterms:W3CDTF">2023-03-04T10:10:19Z</dcterms:created>
  <dcterms:modified xsi:type="dcterms:W3CDTF">2023-03-04T14:58:47Z</dcterms:modified>
</cp:coreProperties>
</file>

<file path=docProps/thumbnail.jpeg>
</file>